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สิงหาคม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พ.ศ.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2562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6755"/>
              </p:ext>
            </p:extLst>
          </p:nvPr>
        </p:nvGraphicFramePr>
        <p:xfrm>
          <a:off x="290946" y="1196758"/>
          <a:ext cx="10889675" cy="697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614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114</Words>
  <Application>Microsoft Office PowerPoint</Application>
  <PresentationFormat>แบบจอกว้าง</PresentationFormat>
  <Paragraphs>24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16</cp:revision>
  <dcterms:created xsi:type="dcterms:W3CDTF">2018-10-24T07:49:38Z</dcterms:created>
  <dcterms:modified xsi:type="dcterms:W3CDTF">2020-06-04T07:05:47Z</dcterms:modified>
</cp:coreProperties>
</file>