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493819" y="241070"/>
            <a:ext cx="6259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บริหารส่วนตำบลควนเมา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เมษายน พ.ศ.2562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143811"/>
              </p:ext>
            </p:extLst>
          </p:nvPr>
        </p:nvGraphicFramePr>
        <p:xfrm>
          <a:off x="423950" y="1566091"/>
          <a:ext cx="10889675" cy="4730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4045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486796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577902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การต่ออายุใบอนุญาตประกอบกิจการสถานีบริการน้ำมัน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512832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การลงทะเบียนและยื่นคำขอรับเงินเบี้ยความพิการ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710032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การขอรับการสงเคราะห์ผู้ป่วยเอดส์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407057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การลงทะเบียนและยื่นคำขอรับเงินเบี้ยยังชีพผู้สูงอายุ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30981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การขออนุญาตใช้น้ำประปา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076895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การรับชำระเงินค่าน้ำประปา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490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945246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การขออนุญาตก่อสร้างอาคาร ตาม มาตรา 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093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535382" y="365761"/>
            <a:ext cx="6259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บริหารส่วนตำบลควนเมา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 เมษายน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พ.ศ.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2562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6516"/>
              </p:ext>
            </p:extLst>
          </p:nvPr>
        </p:nvGraphicFramePr>
        <p:xfrm>
          <a:off x="461817" y="1674156"/>
          <a:ext cx="10814861" cy="4892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9231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53917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การรับชำระภาษีป้าย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866967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การรับชำระภาษีโรงเรือนและที่ดิน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การขออนุญาตใช้น้ำประปา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102861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การรับนักเรียนเข้าเรียนระดับก่อนประถมศึกษา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879663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609667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784967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184072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680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807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</TotalTime>
  <Words>149</Words>
  <Application>Microsoft Office PowerPoint</Application>
  <PresentationFormat>แบบจอกว้าง</PresentationFormat>
  <Paragraphs>36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10" baseType="lpstr">
      <vt:lpstr>Angsana New</vt:lpstr>
      <vt:lpstr>Arial</vt:lpstr>
      <vt:lpstr>Century Gothic</vt:lpstr>
      <vt:lpstr>Cordia New</vt:lpstr>
      <vt:lpstr>Ekkamai Standard</vt:lpstr>
      <vt:lpstr>TH SarabunIT๙</vt:lpstr>
      <vt:lpstr>Wingdings 3</vt:lpstr>
      <vt:lpstr>อิออน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15</cp:revision>
  <dcterms:created xsi:type="dcterms:W3CDTF">2018-10-24T07:49:38Z</dcterms:created>
  <dcterms:modified xsi:type="dcterms:W3CDTF">2019-06-11T04:53:15Z</dcterms:modified>
</cp:coreProperties>
</file>