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สถิติข้อมูลผู้รับบริการ</a:t>
            </a: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</a:t>
            </a: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บริหารส่วนตำบลควนเมา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ประจำเดือน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กันยายน 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พ.ศ.</a:t>
            </a:r>
            <a:r>
              <a:rPr lang="th-TH" sz="1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2562</a:t>
            </a:r>
            <a:endParaRPr lang="en-US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92268"/>
              </p:ext>
            </p:extLst>
          </p:nvPr>
        </p:nvGraphicFramePr>
        <p:xfrm>
          <a:off x="290946" y="1196758"/>
          <a:ext cx="10889675" cy="697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72755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440194">
                <a:tc>
                  <a:txBody>
                    <a:bodyPr/>
                    <a:lstStyle/>
                    <a:p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 การลงทะเบียนและยื่นคำขอรับเงินเบี้ยพิการ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79169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ลงทะเบียนและยื่นคำขอรับเงินเบี้ยยังชีพผู้สูงอายุ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ขออนุญาตใช้น้ำประปา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รับชำระเงินค่าน้ำประปา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762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656357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การแจ้งก่อสร้างตาม</a:t>
                      </a:r>
                      <a:r>
                        <a:rPr lang="th-TH" sz="2400" baseline="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มาตรา  39 ทวิ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รับชำระภาษีป้าย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th-TH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92536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การ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รับชำระภาษีโรงเรือนและที่ดิน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98292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  <a:endParaRPr lang="th-TH" sz="18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000553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0" i="0" u="none" strike="noStrike" dirty="0" smtClean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0" i="0" u="none" strike="noStrike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80839"/>
                  </a:ext>
                </a:extLst>
              </a:tr>
              <a:tr h="58248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116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114</Words>
  <Application>Microsoft Office PowerPoint</Application>
  <PresentationFormat>แบบจอกว้าง</PresentationFormat>
  <Paragraphs>24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Century Gothic</vt:lpstr>
      <vt:lpstr>Cordia New</vt:lpstr>
      <vt:lpstr>TH SarabunIT๙</vt:lpstr>
      <vt:lpstr>Wingdings 3</vt:lpstr>
      <vt:lpstr>อิออน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17</cp:revision>
  <dcterms:created xsi:type="dcterms:W3CDTF">2018-10-24T07:49:38Z</dcterms:created>
  <dcterms:modified xsi:type="dcterms:W3CDTF">2020-06-04T06:59:16Z</dcterms:modified>
</cp:coreProperties>
</file>